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88" r:id="rId3"/>
    <p:sldId id="268" r:id="rId4"/>
    <p:sldId id="283" r:id="rId5"/>
    <p:sldId id="282" r:id="rId6"/>
    <p:sldId id="265" r:id="rId7"/>
    <p:sldId id="286" r:id="rId8"/>
    <p:sldId id="284" r:id="rId9"/>
    <p:sldId id="262" r:id="rId10"/>
    <p:sldId id="271" r:id="rId11"/>
    <p:sldId id="267" r:id="rId12"/>
    <p:sldId id="260" r:id="rId13"/>
    <p:sldId id="285" r:id="rId14"/>
    <p:sldId id="28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D1DA9-4F0F-4CD2-A974-465A2B26FC9E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7CC0DF0-9B75-48FB-8AB7-5409FB1531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D1DA9-4F0F-4CD2-A974-465A2B26FC9E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0DF0-9B75-48FB-8AB7-5409FB1531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D1DA9-4F0F-4CD2-A974-465A2B26FC9E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0DF0-9B75-48FB-8AB7-5409FB1531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4D1DA9-4F0F-4CD2-A974-465A2B26FC9E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24.10.2018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CC0DF0-9B75-48FB-8AB7-5409FB1531F0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652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4D1DA9-4F0F-4CD2-A974-465A2B26FC9E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24.10.2018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CC0DF0-9B75-48FB-8AB7-5409FB1531F0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810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4D1DA9-4F0F-4CD2-A974-465A2B26FC9E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24.10.2018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CC0DF0-9B75-48FB-8AB7-5409FB1531F0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056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4D1DA9-4F0F-4CD2-A974-465A2B26FC9E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24.10.2018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CC0DF0-9B75-48FB-8AB7-5409FB1531F0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9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4D1DA9-4F0F-4CD2-A974-465A2B26FC9E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24.10.2018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CC0DF0-9B75-48FB-8AB7-5409FB1531F0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749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4D1DA9-4F0F-4CD2-A974-465A2B26FC9E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24.10.2018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CC0DF0-9B75-48FB-8AB7-5409FB1531F0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462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4D1DA9-4F0F-4CD2-A974-465A2B26FC9E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24.10.2018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CC0DF0-9B75-48FB-8AB7-5409FB1531F0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7684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4D1DA9-4F0F-4CD2-A974-465A2B26FC9E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24.10.2018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CC0DF0-9B75-48FB-8AB7-5409FB1531F0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028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D1DA9-4F0F-4CD2-A974-465A2B26FC9E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0DF0-9B75-48FB-8AB7-5409FB1531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4D1DA9-4F0F-4CD2-A974-465A2B26FC9E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24.10.2018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CC0DF0-9B75-48FB-8AB7-5409FB1531F0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09333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4D1DA9-4F0F-4CD2-A974-465A2B26FC9E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24.10.2018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CC0DF0-9B75-48FB-8AB7-5409FB1531F0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6441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4D1DA9-4F0F-4CD2-A974-465A2B26FC9E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24.10.2018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CC0DF0-9B75-48FB-8AB7-5409FB1531F0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639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D1DA9-4F0F-4CD2-A974-465A2B26FC9E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0DF0-9B75-48FB-8AB7-5409FB1531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D1DA9-4F0F-4CD2-A974-465A2B26FC9E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0DF0-9B75-48FB-8AB7-5409FB1531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D1DA9-4F0F-4CD2-A974-465A2B26FC9E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0DF0-9B75-48FB-8AB7-5409FB1531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D1DA9-4F0F-4CD2-A974-465A2B26FC9E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0DF0-9B75-48FB-8AB7-5409FB1531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D1DA9-4F0F-4CD2-A974-465A2B26FC9E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0DF0-9B75-48FB-8AB7-5409FB1531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D1DA9-4F0F-4CD2-A974-465A2B26FC9E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0DF0-9B75-48FB-8AB7-5409FB1531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D1DA9-4F0F-4CD2-A974-465A2B26FC9E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0DF0-9B75-48FB-8AB7-5409FB1531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04D1DA9-4F0F-4CD2-A974-465A2B26FC9E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7CC0DF0-9B75-48FB-8AB7-5409FB1531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04D1DA9-4F0F-4CD2-A974-465A2B26FC9E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24.10.2018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7CC0DF0-9B75-48FB-8AB7-5409FB1531F0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966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tx1"/>
                </a:solidFill>
              </a:rPr>
              <a:t>Государственное профессиональное образовательное учреждение  г. Кемерово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87824" y="1916832"/>
            <a:ext cx="5742384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dirty="0" smtClean="0"/>
              <a:t>Обучение </a:t>
            </a:r>
            <a:r>
              <a:rPr lang="ru-RU" sz="3200" dirty="0"/>
              <a:t>лиц с ограниченными возможностями здоровья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86492"/>
            <a:ext cx="3760188" cy="268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4651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Театр моды «вариация»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194" name="Picture 2" descr="C:\Users\Белка\Desktop\Camera\2015-02-27 11.09.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" b="18812"/>
          <a:stretch/>
        </p:blipFill>
        <p:spPr bwMode="auto">
          <a:xfrm rot="5400000">
            <a:off x="5152617" y="3064407"/>
            <a:ext cx="4073991" cy="264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Белка\Desktop\Camera\2015-02-27 11.44.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7" t="28911" b="15116"/>
          <a:stretch/>
        </p:blipFill>
        <p:spPr bwMode="auto">
          <a:xfrm rot="5400000">
            <a:off x="200272" y="3000600"/>
            <a:ext cx="5017118" cy="232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98414"/>
            <a:ext cx="1122363" cy="387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15" y="1556792"/>
            <a:ext cx="1262063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468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http://cdn01.ru/files/users/images/47/88/47889db8dc40fe707af914a73a4a3c17.jpe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20"/>
          <a:stretch/>
        </p:blipFill>
        <p:spPr bwMode="auto">
          <a:xfrm flipH="1">
            <a:off x="6948264" y="2867840"/>
            <a:ext cx="2004060" cy="3771900"/>
          </a:xfrm>
          <a:prstGeom prst="corner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Коллекция «бумажная фантазия»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991234"/>
            <a:ext cx="1570197" cy="4113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8622">
            <a:off x="5869348" y="1473859"/>
            <a:ext cx="2031032" cy="5152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http://cdn01.ru/files/users/images/47/88/47889db8dc40fe707af914a73a4a3c17.jpe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20"/>
          <a:stretch/>
        </p:blipFill>
        <p:spPr bwMode="auto">
          <a:xfrm>
            <a:off x="107504" y="2924944"/>
            <a:ext cx="2004060" cy="3771900"/>
          </a:xfrm>
          <a:prstGeom prst="corner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219" name="Picture 3" descr="C:\Users\Белка\Desktop\Camera\2015-02-27 11.08.5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43554" r="17148" b="15215"/>
          <a:stretch/>
        </p:blipFill>
        <p:spPr bwMode="auto">
          <a:xfrm rot="5200086">
            <a:off x="-503340" y="3068288"/>
            <a:ext cx="5056032" cy="195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40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3832" y="382604"/>
            <a:ext cx="8183880" cy="619512"/>
          </a:xfrm>
        </p:spPr>
        <p:txBody>
          <a:bodyPr>
            <a:normAutofit/>
          </a:bodyPr>
          <a:lstStyle/>
          <a:p>
            <a:r>
              <a:rPr lang="ru-RU" sz="2800" b="0" dirty="0" smtClean="0">
                <a:solidFill>
                  <a:schemeClr val="tx1"/>
                </a:solidFill>
                <a:latin typeface="+mn-lt"/>
              </a:rPr>
              <a:t>Работа над созданием коллажей</a:t>
            </a:r>
            <a:endParaRPr lang="ru-RU" sz="28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26" name="Picture 2" descr="C:\Users\Белка\Desktop\Camera\2015-02-27 08.53.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29722" y="3507287"/>
            <a:ext cx="2363790" cy="1767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Белка\Desktop\Camera\2015-02-27 08.54.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3856" y="1390067"/>
            <a:ext cx="2592289" cy="20616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136" y="456642"/>
            <a:ext cx="860033" cy="30443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852936"/>
            <a:ext cx="858666" cy="3076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67944" y="1628800"/>
            <a:ext cx="29985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rPr>
              <a:t>Конкурс коллажей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759" y="2675467"/>
            <a:ext cx="3570924" cy="26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298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\Desktop\почта\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93292"/>
            <a:ext cx="4368485" cy="327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188640"/>
            <a:ext cx="66513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Внеаудиторная работа: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Декоративно-прикладное творчество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83302"/>
            <a:ext cx="4248472" cy="318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422" y="4114800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506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" r="9726"/>
          <a:stretch/>
        </p:blipFill>
        <p:spPr bwMode="auto">
          <a:xfrm>
            <a:off x="1828948" y="1689418"/>
            <a:ext cx="6192689" cy="514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850" y="2892052"/>
            <a:ext cx="1122363" cy="387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404664"/>
            <a:ext cx="7560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2014 года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ГПОУ г. Кемерово  ведется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обучение  по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профессиям: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56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2" y="332656"/>
            <a:ext cx="42100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24350" y="698793"/>
            <a:ext cx="4302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Palatino Linotype" panose="02040502050505030304" pitchFamily="18" charset="0"/>
              </a:rPr>
              <a:t>Вышивальщица</a:t>
            </a:r>
            <a:endParaRPr lang="ru-RU" sz="4000" b="1" dirty="0">
              <a:latin typeface="Palatino Linotype" panose="020405020505050303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092" y="1797968"/>
            <a:ext cx="459105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89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1640" y="428060"/>
            <a:ext cx="4742645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2017г. обучение  по профессии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7763301" cy="5602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90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890" y="3084513"/>
            <a:ext cx="2005013" cy="377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Кабинеты и мастерские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098" name="Picture 2" descr="C:\Users\Белка\Desktop\Camera\2015-02-27 10.41.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0"/>
          <a:stretch/>
        </p:blipFill>
        <p:spPr bwMode="auto">
          <a:xfrm>
            <a:off x="539552" y="2276872"/>
            <a:ext cx="3291830" cy="353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996952"/>
            <a:ext cx="2005013" cy="377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12776"/>
            <a:ext cx="4335487" cy="288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509120"/>
            <a:ext cx="2706687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52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Уроки -экскурсии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09687"/>
            <a:ext cx="2784309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2" y="3456185"/>
            <a:ext cx="3926796" cy="294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988840"/>
            <a:ext cx="2951600" cy="222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725144"/>
            <a:ext cx="3401521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113" y="1747415"/>
            <a:ext cx="220027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5286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Применение игровых </a:t>
            </a:r>
            <a:r>
              <a:rPr lang="ru-RU" dirty="0" smtClean="0"/>
              <a:t>…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3703413" cy="247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348880"/>
            <a:ext cx="47244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37546"/>
            <a:ext cx="3816424" cy="2546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758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Факультативные  занятия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Белка\Desktop\Camera\2015-02-27 08.53.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15416" y="1763688"/>
            <a:ext cx="3383360" cy="253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948" y="1268760"/>
            <a:ext cx="3096344" cy="2326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356992"/>
            <a:ext cx="3456384" cy="2848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032448"/>
            <a:ext cx="2818017" cy="3755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08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Декор одежды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9" r="20254"/>
          <a:stretch/>
        </p:blipFill>
        <p:spPr bwMode="auto">
          <a:xfrm>
            <a:off x="1547664" y="2492896"/>
            <a:ext cx="1428557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6" t="5607" r="61696" b="15887"/>
          <a:stretch/>
        </p:blipFill>
        <p:spPr bwMode="auto">
          <a:xfrm>
            <a:off x="107504" y="260648"/>
            <a:ext cx="1775037" cy="268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38" y="4677140"/>
            <a:ext cx="1510742" cy="201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492896"/>
            <a:ext cx="2270011" cy="170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677140"/>
            <a:ext cx="3630622" cy="201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055" y="1340768"/>
            <a:ext cx="3464842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492408"/>
            <a:ext cx="2779713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297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483</TotalTime>
  <Words>68</Words>
  <Application>Microsoft Office PowerPoint</Application>
  <PresentationFormat>Экран (4:3)</PresentationFormat>
  <Paragraphs>16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Аптека</vt:lpstr>
      <vt:lpstr>Аспект</vt:lpstr>
      <vt:lpstr>Государственное профессиональное образовательное учреждение  г. Кемерово</vt:lpstr>
      <vt:lpstr>Презентация PowerPoint</vt:lpstr>
      <vt:lpstr>Презентация PowerPoint</vt:lpstr>
      <vt:lpstr>Презентация PowerPoint</vt:lpstr>
      <vt:lpstr>Кабинеты и мастерские </vt:lpstr>
      <vt:lpstr>Уроки -экскурсии</vt:lpstr>
      <vt:lpstr>Применение игровых …</vt:lpstr>
      <vt:lpstr>Факультативные  занятия</vt:lpstr>
      <vt:lpstr>Декор одежды</vt:lpstr>
      <vt:lpstr>Театр моды «вариация»</vt:lpstr>
      <vt:lpstr>Коллекция «бумажная фантазия»</vt:lpstr>
      <vt:lpstr>Работа над созданием коллажей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Белка</dc:creator>
  <cp:lastModifiedBy>Пользователь Windows</cp:lastModifiedBy>
  <cp:revision>39</cp:revision>
  <dcterms:created xsi:type="dcterms:W3CDTF">2015-02-24T07:59:35Z</dcterms:created>
  <dcterms:modified xsi:type="dcterms:W3CDTF">2018-10-24T05:30:23Z</dcterms:modified>
</cp:coreProperties>
</file>